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1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2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3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4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10/5/2024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10/5/2024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Science Behind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397C08-5C1E-764B-3066-88650C54C1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22727-C514-27F1-DEC7-84AAAEBA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57" y="-20019"/>
            <a:ext cx="9149237" cy="68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924D-1677-B9DF-4629-DC244E208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5C95A-09B5-E4EA-5B27-61D4E0D4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32" y="0"/>
            <a:ext cx="926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924D-1677-B9DF-4629-DC244E208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B3CFE-757D-79FE-C3F6-000916604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3" y="0"/>
            <a:ext cx="932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924D-1677-B9DF-4629-DC244E208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534D1-FC5E-3CF4-09CE-EF34B621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20" y="21741"/>
            <a:ext cx="9149069" cy="68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924D-1677-B9DF-4629-DC244E208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F5DBD-F33A-E755-12AA-E1487609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75" y="0"/>
            <a:ext cx="9230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8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F924D-1677-B9DF-4629-DC244E208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0B06F-DA77-8801-B652-C1C247AED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30" y="12136"/>
            <a:ext cx="9279691" cy="68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5938D3-44DA-AD2C-C0C9-36DC2AE17D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29A97-6166-3A1C-85B0-04274DD6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3" y="-11201"/>
            <a:ext cx="9134168" cy="6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  <a:endParaRPr lang="en-US" dirty="0"/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A98DCB3-29C7-BC9E-D131-A297C6F67D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E1A2F-E0F2-874F-69F3-2BA7A455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19095"/>
              </p:ext>
            </p:extLst>
          </p:nvPr>
        </p:nvGraphicFramePr>
        <p:xfrm>
          <a:off x="6415088" y="2193925"/>
          <a:ext cx="4494213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8570112-7F82-B394-410B-37F397F22B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0830D-B34A-9621-EF48-D15A0658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46" y="0"/>
            <a:ext cx="9151508" cy="68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SmartArt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81B3E42-E5BE-F7AE-0EE5-429A3A37AF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971CB-B366-3FED-B67B-1829C8BF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916" y="0"/>
            <a:ext cx="9240991" cy="68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C2051-BED6-C138-B7AC-C64BC51378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8A338-7DE0-FD82-C5EF-90AEA888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81" y="0"/>
            <a:ext cx="9142238" cy="68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D88CC-6CA3-585C-A111-C40D07C3CD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7476A-F92A-9A12-FBEB-FD809511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2" y="0"/>
            <a:ext cx="9153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FD1A29-6E8A-C091-A23B-134A33A4D0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5196E-7BA3-13F3-002E-3EA43C13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76" y="-19323"/>
            <a:ext cx="9259000" cy="68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EF1DD7-7BC4-8915-A982-6CF2F2DE66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E8B3A-CAA9-7115-E257-9B00F4A8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05" y="0"/>
            <a:ext cx="9187590" cy="68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39</TotalTime>
  <Words>143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Wingdings</vt:lpstr>
      <vt:lpstr>Educational subjects 16x9</vt:lpstr>
      <vt:lpstr>What is Sound?</vt:lpstr>
      <vt:lpstr>PowerPoint Presentation</vt:lpstr>
      <vt:lpstr>Title and Content Layout with Chart</vt:lpstr>
      <vt:lpstr>Two Content Layout with Table</vt:lpstr>
      <vt:lpstr>Title and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  <vt:lpstr>Add a Slide Title - 5</vt:lpstr>
      <vt:lpstr>Add a Slide Title - 5</vt:lpstr>
      <vt:lpstr>Add a Slide Title - 5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kubeck</dc:creator>
  <cp:lastModifiedBy>daniel kubeck</cp:lastModifiedBy>
  <cp:revision>1</cp:revision>
  <dcterms:created xsi:type="dcterms:W3CDTF">2024-10-05T15:27:57Z</dcterms:created>
  <dcterms:modified xsi:type="dcterms:W3CDTF">2024-10-05T16:07:35Z</dcterms:modified>
</cp:coreProperties>
</file>